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sldIdLst>
    <p:sldId id="272" r:id="rId2"/>
    <p:sldId id="271" r:id="rId3"/>
  </p:sldIdLst>
  <p:sldSz cx="6858000" cy="9906000" type="A4"/>
  <p:notesSz cx="6888163" cy="10020300"/>
  <p:defaultTextStyle>
    <a:defPPr>
      <a:defRPr lang="pt-BR"/>
    </a:defPPr>
    <a:lvl1pPr marL="0" algn="l" defTabSz="896383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1pPr>
    <a:lvl2pPr marL="448191" algn="l" defTabSz="896383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2pPr>
    <a:lvl3pPr marL="896383" algn="l" defTabSz="896383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3pPr>
    <a:lvl4pPr marL="1344574" algn="l" defTabSz="896383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4pPr>
    <a:lvl5pPr marL="1792766" algn="l" defTabSz="896383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5pPr>
    <a:lvl6pPr marL="2240957" algn="l" defTabSz="896383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6pPr>
    <a:lvl7pPr marL="2689149" algn="l" defTabSz="896383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7pPr>
    <a:lvl8pPr marL="3137340" algn="l" defTabSz="896383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8pPr>
    <a:lvl9pPr marL="3585532" algn="l" defTabSz="896383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3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B4A9"/>
    <a:srgbClr val="FFF5D9"/>
    <a:srgbClr val="FFFCF3"/>
    <a:srgbClr val="5F5F5F"/>
    <a:srgbClr val="97725E"/>
    <a:srgbClr val="88624E"/>
    <a:srgbClr val="886754"/>
    <a:srgbClr val="C48D8D"/>
    <a:srgbClr val="AB7277"/>
    <a:srgbClr val="D5929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434" autoAdjust="0"/>
  </p:normalViewPr>
  <p:slideViewPr>
    <p:cSldViewPr snapToGrid="0">
      <p:cViewPr>
        <p:scale>
          <a:sx n="87" d="100"/>
          <a:sy n="87" d="100"/>
        </p:scale>
        <p:origin x="-1428" y="-3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4500" cy="501650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75" y="2"/>
            <a:ext cx="2984500" cy="501650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EF6B1756-C55C-4FE4-8371-20323C32F593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83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7" y="4822825"/>
            <a:ext cx="5510213" cy="3944938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F72E4C73-8300-49F8-A516-626F4F95335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2492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E4C73-8300-49F8-A516-626F4F953356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0603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E4C73-8300-49F8-A516-626F4F953356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99768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708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2814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2529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2690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3639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403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4227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4294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0212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9953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7570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749CA-35B1-430E-B508-F74D324308BC}" type="datetimeFigureOut">
              <a:rPr lang="pt-BR" smtClean="0"/>
              <a:pPr/>
              <a:t>05/02/2022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B79E-9706-4297-B7B7-4A5D2F793B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528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952304" y="-567936"/>
            <a:ext cx="298959" cy="708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48002" tIns="74001" rIns="148002" bIns="74001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3632"/>
          </a:p>
        </p:txBody>
      </p:sp>
      <p:sp>
        <p:nvSpPr>
          <p:cNvPr id="14" name="CaixaDeTexto 13"/>
          <p:cNvSpPr txBox="1"/>
          <p:nvPr/>
        </p:nvSpPr>
        <p:spPr>
          <a:xfrm rot="10800000">
            <a:off x="766508" y="8373766"/>
            <a:ext cx="5217027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pt-BR" sz="2400" b="1" dirty="0" smtClean="0">
                <a:ln>
                  <a:solidFill>
                    <a:srgbClr val="6B6B6B"/>
                  </a:solidFill>
                </a:ln>
                <a:solidFill>
                  <a:srgbClr val="6B6B6B"/>
                </a:solidFill>
                <a:latin typeface="Edwardian Script ITC" panose="030303020407070D0804" pitchFamily="66" charset="0"/>
                <a:cs typeface="LilyUPC" panose="020B0604020202020204" pitchFamily="34" charset="-34"/>
              </a:rPr>
              <a:t>Nome </a:t>
            </a:r>
            <a:r>
              <a:rPr lang="pt-BR" sz="2400" b="1" dirty="0" err="1" smtClean="0">
                <a:ln>
                  <a:solidFill>
                    <a:srgbClr val="6B6B6B"/>
                  </a:solidFill>
                </a:ln>
                <a:solidFill>
                  <a:srgbClr val="6B6B6B"/>
                </a:solidFill>
                <a:latin typeface="Edwardian Script ITC" panose="030303020407070D0804" pitchFamily="66" charset="0"/>
                <a:cs typeface="LilyUPC" panose="020B0604020202020204" pitchFamily="34" charset="-34"/>
              </a:rPr>
              <a:t>doCasal</a:t>
            </a:r>
            <a:r>
              <a:rPr lang="pt-BR" sz="2400" b="1" dirty="0" smtClean="0">
                <a:ln>
                  <a:solidFill>
                    <a:srgbClr val="6B6B6B"/>
                  </a:solidFill>
                </a:ln>
                <a:solidFill>
                  <a:srgbClr val="6B6B6B"/>
                </a:solidFill>
                <a:latin typeface="Edwardian Script ITC" panose="030303020407070D0804" pitchFamily="66" charset="0"/>
                <a:cs typeface="LilyUPC" panose="020B0604020202020204" pitchFamily="34" charset="-34"/>
              </a:rPr>
              <a:t> </a:t>
            </a:r>
            <a:r>
              <a:rPr lang="pt-BR" sz="2400" b="1" dirty="0" smtClean="0">
                <a:ln>
                  <a:solidFill>
                    <a:srgbClr val="6B6B6B"/>
                  </a:solidFill>
                </a:ln>
                <a:solidFill>
                  <a:srgbClr val="6B6B6B"/>
                </a:solidFill>
                <a:latin typeface="Edwardian Script ITC" panose="030303020407070D0804" pitchFamily="66" charset="0"/>
                <a:cs typeface="LilyUPC" panose="020B0604020202020204" pitchFamily="34" charset="-34"/>
              </a:rPr>
              <a:t>convidado</a:t>
            </a:r>
            <a:endParaRPr lang="pt-BR" sz="2400" b="1" dirty="0">
              <a:ln>
                <a:solidFill>
                  <a:srgbClr val="6B6B6B"/>
                </a:solidFill>
              </a:ln>
              <a:solidFill>
                <a:srgbClr val="6B6B6B"/>
              </a:solidFill>
              <a:latin typeface="Edwardian Script ITC" panose="030303020407070D0804" pitchFamily="66" charset="0"/>
              <a:cs typeface="LilyUPC" panose="020B0604020202020204" pitchFamily="34" charset="-34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938854" y="1353563"/>
            <a:ext cx="894067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endParaRPr lang="pt-BR" sz="4800" dirty="0">
              <a:ln>
                <a:solidFill>
                  <a:srgbClr val="D39C94"/>
                </a:solidFill>
              </a:ln>
              <a:solidFill>
                <a:srgbClr val="D39C94"/>
              </a:solidFill>
              <a:latin typeface="Mochary PERSONAL USE ONLY" pitchFamily="2" charset="0"/>
            </a:endParaRPr>
          </a:p>
        </p:txBody>
      </p:sp>
      <p:grpSp>
        <p:nvGrpSpPr>
          <p:cNvPr id="44" name="Grupo 43"/>
          <p:cNvGrpSpPr/>
          <p:nvPr/>
        </p:nvGrpSpPr>
        <p:grpSpPr>
          <a:xfrm>
            <a:off x="0" y="4344562"/>
            <a:ext cx="6858000" cy="594756"/>
            <a:chOff x="-1" y="4019550"/>
            <a:chExt cx="5486035" cy="933450"/>
          </a:xfrm>
          <a:solidFill>
            <a:srgbClr val="E0B4A9"/>
          </a:solidFill>
        </p:grpSpPr>
        <p:sp>
          <p:nvSpPr>
            <p:cNvPr id="45" name="Retângulo 44"/>
            <p:cNvSpPr/>
            <p:nvPr/>
          </p:nvSpPr>
          <p:spPr>
            <a:xfrm>
              <a:off x="-1" y="4019550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Retângulo 45"/>
            <p:cNvSpPr/>
            <p:nvPr/>
          </p:nvSpPr>
          <p:spPr>
            <a:xfrm>
              <a:off x="228599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Retângulo 46"/>
            <p:cNvSpPr/>
            <p:nvPr/>
          </p:nvSpPr>
          <p:spPr>
            <a:xfrm>
              <a:off x="466724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Retângulo 47"/>
            <p:cNvSpPr/>
            <p:nvPr/>
          </p:nvSpPr>
          <p:spPr>
            <a:xfrm>
              <a:off x="699833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9" name="Retângulo 48"/>
            <p:cNvSpPr/>
            <p:nvPr/>
          </p:nvSpPr>
          <p:spPr>
            <a:xfrm>
              <a:off x="932942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0" name="Retângulo 49"/>
            <p:cNvSpPr/>
            <p:nvPr/>
          </p:nvSpPr>
          <p:spPr>
            <a:xfrm>
              <a:off x="1166051" y="4019550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1" name="Retângulo 50"/>
            <p:cNvSpPr/>
            <p:nvPr/>
          </p:nvSpPr>
          <p:spPr>
            <a:xfrm>
              <a:off x="1404176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2" name="Retângulo 51"/>
            <p:cNvSpPr/>
            <p:nvPr/>
          </p:nvSpPr>
          <p:spPr>
            <a:xfrm>
              <a:off x="1642301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4" name="Retângulo 53"/>
            <p:cNvSpPr/>
            <p:nvPr/>
          </p:nvSpPr>
          <p:spPr>
            <a:xfrm>
              <a:off x="1875410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5" name="Retângulo 54"/>
            <p:cNvSpPr/>
            <p:nvPr/>
          </p:nvSpPr>
          <p:spPr>
            <a:xfrm>
              <a:off x="2108519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6" name="Retângulo 55"/>
            <p:cNvSpPr/>
            <p:nvPr/>
          </p:nvSpPr>
          <p:spPr>
            <a:xfrm>
              <a:off x="2341628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7" name="Retângulo 56"/>
            <p:cNvSpPr/>
            <p:nvPr/>
          </p:nvSpPr>
          <p:spPr>
            <a:xfrm>
              <a:off x="2573215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8" name="Retângulo 57"/>
            <p:cNvSpPr/>
            <p:nvPr/>
          </p:nvSpPr>
          <p:spPr>
            <a:xfrm>
              <a:off x="2801815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9" name="Retângulo 58"/>
            <p:cNvSpPr/>
            <p:nvPr/>
          </p:nvSpPr>
          <p:spPr>
            <a:xfrm>
              <a:off x="3039940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0" name="Retângulo 59"/>
            <p:cNvSpPr/>
            <p:nvPr/>
          </p:nvSpPr>
          <p:spPr>
            <a:xfrm>
              <a:off x="3273049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1" name="Retângulo 60"/>
            <p:cNvSpPr/>
            <p:nvPr/>
          </p:nvSpPr>
          <p:spPr>
            <a:xfrm>
              <a:off x="3506158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2" name="Retângulo 61"/>
            <p:cNvSpPr/>
            <p:nvPr/>
          </p:nvSpPr>
          <p:spPr>
            <a:xfrm>
              <a:off x="3739267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3" name="Retângulo 62"/>
            <p:cNvSpPr/>
            <p:nvPr/>
          </p:nvSpPr>
          <p:spPr>
            <a:xfrm>
              <a:off x="3977392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Retângulo 63"/>
            <p:cNvSpPr/>
            <p:nvPr/>
          </p:nvSpPr>
          <p:spPr>
            <a:xfrm>
              <a:off x="4215517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5" name="Retângulo 64"/>
            <p:cNvSpPr/>
            <p:nvPr/>
          </p:nvSpPr>
          <p:spPr>
            <a:xfrm>
              <a:off x="4448626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6" name="Retângulo 65"/>
            <p:cNvSpPr/>
            <p:nvPr/>
          </p:nvSpPr>
          <p:spPr>
            <a:xfrm>
              <a:off x="4681735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Retângulo 66"/>
            <p:cNvSpPr/>
            <p:nvPr/>
          </p:nvSpPr>
          <p:spPr>
            <a:xfrm>
              <a:off x="4914844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8" name="Retângulo 67"/>
            <p:cNvSpPr/>
            <p:nvPr/>
          </p:nvSpPr>
          <p:spPr>
            <a:xfrm>
              <a:off x="5152659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9" name="Retângulo 68"/>
            <p:cNvSpPr/>
            <p:nvPr/>
          </p:nvSpPr>
          <p:spPr>
            <a:xfrm>
              <a:off x="5381259" y="4029075"/>
              <a:ext cx="104775" cy="923925"/>
            </a:xfrm>
            <a:prstGeom prst="rect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2473133" y="1176261"/>
            <a:ext cx="1938875" cy="2016598"/>
            <a:chOff x="2473133" y="1176261"/>
            <a:chExt cx="1938875" cy="2016598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3" cstate="print">
              <a:grayscl/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473133" y="1176261"/>
              <a:ext cx="1938875" cy="2016598"/>
            </a:xfrm>
            <a:prstGeom prst="rect">
              <a:avLst/>
            </a:prstGeom>
          </p:spPr>
        </p:pic>
        <p:sp>
          <p:nvSpPr>
            <p:cNvPr id="12" name="CaixaDeTexto 11"/>
            <p:cNvSpPr txBox="1"/>
            <p:nvPr/>
          </p:nvSpPr>
          <p:spPr>
            <a:xfrm>
              <a:off x="2568987" y="1992530"/>
              <a:ext cx="17471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pt-BR" sz="1800" b="1" dirty="0" smtClean="0">
                  <a:ln>
                    <a:solidFill>
                      <a:srgbClr val="E0B4A9"/>
                    </a:solidFill>
                  </a:ln>
                  <a:solidFill>
                    <a:srgbClr val="E0B4A9"/>
                  </a:solidFill>
                  <a:latin typeface="Edwardian Script ITC" panose="030303020407070D0804" pitchFamily="66" charset="0"/>
                </a:rPr>
                <a:t>Noiva e Noivo</a:t>
              </a:r>
              <a:endParaRPr lang="pt-BR" sz="1800" b="1" dirty="0">
                <a:ln>
                  <a:solidFill>
                    <a:srgbClr val="E0B4A9"/>
                  </a:solidFill>
                </a:ln>
                <a:solidFill>
                  <a:srgbClr val="E0B4A9"/>
                </a:solidFill>
                <a:latin typeface="Edwardian Script ITC" panose="030303020407070D08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2179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53878" y="619983"/>
            <a:ext cx="5761811" cy="4320171"/>
            <a:chOff x="546150" y="619983"/>
            <a:chExt cx="5761811" cy="4320171"/>
          </a:xfrm>
        </p:grpSpPr>
        <p:sp>
          <p:nvSpPr>
            <p:cNvPr id="2" name="Retângulo 1"/>
            <p:cNvSpPr/>
            <p:nvPr/>
          </p:nvSpPr>
          <p:spPr>
            <a:xfrm>
              <a:off x="554065" y="619983"/>
              <a:ext cx="5744833" cy="33855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pt-BR" sz="800" b="1" dirty="0" smtClean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rPr>
                <a:t>“COMPLETAI A MINHA ALEGRIA, DE MODO QUE PENSEIS A MESMA COISA, TENHAIS O MESMO AMOR, SEJAIS UNIDOS DE ALMA, TENDO O MESMO SENTIMENTO”. FILIPENSES 2:2</a:t>
              </a:r>
              <a:endParaRPr lang="pt-BR" sz="800" b="1" dirty="0">
                <a:ln>
                  <a:solidFill>
                    <a:srgbClr val="5F5F5F"/>
                  </a:solidFill>
                </a:ln>
                <a:solidFill>
                  <a:srgbClr val="5F5F5F"/>
                </a:solidFill>
                <a:latin typeface="Vrinda" panose="020B0502040204020203" pitchFamily="34" charset="0"/>
                <a:cs typeface="Vrinda" panose="020B0502040204020203" pitchFamily="34" charset="0"/>
              </a:endParaRPr>
            </a:p>
          </p:txBody>
        </p:sp>
        <p:grpSp>
          <p:nvGrpSpPr>
            <p:cNvPr id="3" name="Grupo 2"/>
            <p:cNvGrpSpPr/>
            <p:nvPr/>
          </p:nvGrpSpPr>
          <p:grpSpPr>
            <a:xfrm>
              <a:off x="546150" y="1359691"/>
              <a:ext cx="5761811" cy="3580463"/>
              <a:chOff x="546150" y="1359691"/>
              <a:chExt cx="5761811" cy="3580463"/>
            </a:xfrm>
          </p:grpSpPr>
          <p:sp>
            <p:nvSpPr>
              <p:cNvPr id="5" name="CaixaDeTexto 4"/>
              <p:cNvSpPr txBox="1"/>
              <p:nvPr/>
            </p:nvSpPr>
            <p:spPr>
              <a:xfrm>
                <a:off x="554477" y="1359691"/>
                <a:ext cx="290443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PAI DA NOIVA</a:t>
                </a:r>
              </a:p>
              <a:p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MÃE DA NOIVA</a:t>
                </a:r>
                <a:endParaRPr lang="pt-BR" sz="800" b="1" dirty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</p:txBody>
          </p:sp>
          <p:sp>
            <p:nvSpPr>
              <p:cNvPr id="6" name="CaixaDeTexto 5"/>
              <p:cNvSpPr txBox="1"/>
              <p:nvPr/>
            </p:nvSpPr>
            <p:spPr>
              <a:xfrm>
                <a:off x="4351621" y="1359953"/>
                <a:ext cx="19524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r"/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PAI DO NOIVO</a:t>
                </a:r>
              </a:p>
              <a:p>
                <a:pPr algn="r"/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MÃE DO NOIVO</a:t>
                </a:r>
                <a:endParaRPr lang="pt-BR" sz="800" b="1" dirty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</p:txBody>
          </p:sp>
          <p:sp>
            <p:nvSpPr>
              <p:cNvPr id="7" name="CaixaDeTexto 6"/>
              <p:cNvSpPr txBox="1"/>
              <p:nvPr/>
            </p:nvSpPr>
            <p:spPr>
              <a:xfrm>
                <a:off x="562691" y="3762153"/>
                <a:ext cx="57362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A REALIZAR-SE NO DIA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--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DE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------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DE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20--,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ÀS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00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:00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HORAS,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NA IGREJA -------------.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APÓS A CERIMÔNIA, OS NOIVOS RECEPCIONARÃO OS CONVIDADOS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-------------------------------------------------------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,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RUA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-----------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, BAIRRO --------------, </a:t>
                </a:r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SÃO PAULO.</a:t>
                </a:r>
                <a:endParaRPr lang="pt-BR" sz="800" b="1" dirty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</p:txBody>
          </p:sp>
          <p:sp>
            <p:nvSpPr>
              <p:cNvPr id="10" name="CaixaDeTexto 9"/>
              <p:cNvSpPr txBox="1"/>
              <p:nvPr/>
            </p:nvSpPr>
            <p:spPr>
              <a:xfrm>
                <a:off x="565838" y="2517168"/>
                <a:ext cx="573620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pt-BR" sz="4800" b="1" dirty="0" smtClean="0">
                    <a:ln>
                      <a:solidFill>
                        <a:srgbClr val="E0B4A9"/>
                      </a:solidFill>
                    </a:ln>
                    <a:solidFill>
                      <a:srgbClr val="E0B4A9"/>
                    </a:solidFill>
                    <a:latin typeface="Edwardian Script ITC" panose="030303020407070D0804" pitchFamily="66" charset="0"/>
                  </a:rPr>
                  <a:t> Noiva e Noivo</a:t>
                </a:r>
                <a:endParaRPr lang="pt-BR" sz="4800" b="1" dirty="0">
                  <a:ln>
                    <a:solidFill>
                      <a:srgbClr val="E0B4A9"/>
                    </a:solidFill>
                  </a:ln>
                  <a:solidFill>
                    <a:srgbClr val="E0B4A9"/>
                  </a:solidFill>
                  <a:latin typeface="Edwardian Script ITC" panose="030303020407070D0804" pitchFamily="66" charset="0"/>
                </a:endParaRPr>
              </a:p>
            </p:txBody>
          </p:sp>
          <p:sp>
            <p:nvSpPr>
              <p:cNvPr id="8" name="CaixaDeTexto 7"/>
              <p:cNvSpPr txBox="1"/>
              <p:nvPr/>
            </p:nvSpPr>
            <p:spPr>
              <a:xfrm>
                <a:off x="546150" y="2137017"/>
                <a:ext cx="5736207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pt-BR" sz="7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CONVIDAM PARA O CASAMENTO DE SEUS FILHOS</a:t>
                </a:r>
                <a:endParaRPr lang="pt-BR" sz="700" b="1" dirty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</p:txBody>
          </p:sp>
          <p:sp>
            <p:nvSpPr>
              <p:cNvPr id="31" name="CaixaDeTexto 30"/>
              <p:cNvSpPr txBox="1"/>
              <p:nvPr/>
            </p:nvSpPr>
            <p:spPr>
              <a:xfrm>
                <a:off x="572217" y="4641857"/>
                <a:ext cx="285678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r>
                  <a:rPr lang="pt-BR" sz="7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Rua, </a:t>
                </a:r>
                <a:r>
                  <a:rPr lang="pt-BR" sz="7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Nº, Bairro, Cidade  (ENDEREÇO DA NOIVA)</a:t>
                </a:r>
                <a:endParaRPr lang="pt-BR" sz="700" b="1" dirty="0" smtClean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</p:txBody>
          </p:sp>
          <p:sp>
            <p:nvSpPr>
              <p:cNvPr id="66" name="CaixaDeTexto 65"/>
              <p:cNvSpPr txBox="1"/>
              <p:nvPr/>
            </p:nvSpPr>
            <p:spPr>
              <a:xfrm>
                <a:off x="3276601" y="4632377"/>
                <a:ext cx="30313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r"/>
                <a:r>
                  <a:rPr lang="pt-BR" sz="7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Rua, 29, Centro, </a:t>
                </a:r>
                <a:r>
                  <a:rPr lang="pt-BR" sz="7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Cidade (ENDEREÇO DO NOIVO)</a:t>
                </a:r>
                <a:endParaRPr lang="pt-BR" sz="700" b="1" dirty="0" smtClean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  <a:p>
                <a:pPr algn="r"/>
                <a:endParaRPr lang="pt-BR" sz="700" b="1" dirty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</p:txBody>
          </p:sp>
        </p:grpSp>
      </p:grpSp>
      <p:grpSp>
        <p:nvGrpSpPr>
          <p:cNvPr id="25" name="Grupo 24"/>
          <p:cNvGrpSpPr/>
          <p:nvPr/>
        </p:nvGrpSpPr>
        <p:grpSpPr>
          <a:xfrm rot="10800000">
            <a:off x="559724" y="5093895"/>
            <a:ext cx="5757959" cy="4221929"/>
            <a:chOff x="546150" y="619983"/>
            <a:chExt cx="5757959" cy="4221929"/>
          </a:xfrm>
        </p:grpSpPr>
        <p:sp>
          <p:nvSpPr>
            <p:cNvPr id="26" name="Retângulo 25"/>
            <p:cNvSpPr/>
            <p:nvPr/>
          </p:nvSpPr>
          <p:spPr>
            <a:xfrm>
              <a:off x="554065" y="619983"/>
              <a:ext cx="5744833" cy="33855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pt-BR" sz="800" b="1" dirty="0" smtClean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rPr>
                <a:t>“COMPLETAI A MINHA ALEGRIA, DE MODO QUE PENSEIS A MESMA COISA, TENHAIS O MESMO AMOR, SEJAIS UNIDOS DE ALMA, TENDO O MESMO SENTIMENTO”. FILIPENSES 2:2</a:t>
              </a:r>
              <a:endParaRPr lang="pt-BR" sz="800" b="1" dirty="0">
                <a:ln>
                  <a:solidFill>
                    <a:srgbClr val="5F5F5F"/>
                  </a:solidFill>
                </a:ln>
                <a:solidFill>
                  <a:srgbClr val="5F5F5F"/>
                </a:solidFill>
                <a:latin typeface="Vrinda" panose="020B0502040204020203" pitchFamily="34" charset="0"/>
                <a:cs typeface="Vrinda" panose="020B0502040204020203" pitchFamily="34" charset="0"/>
              </a:endParaRPr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46150" y="1359691"/>
              <a:ext cx="5757959" cy="3482221"/>
              <a:chOff x="546150" y="1359691"/>
              <a:chExt cx="5757959" cy="3482221"/>
            </a:xfrm>
          </p:grpSpPr>
          <p:sp>
            <p:nvSpPr>
              <p:cNvPr id="33" name="CaixaDeTexto 32"/>
              <p:cNvSpPr txBox="1"/>
              <p:nvPr/>
            </p:nvSpPr>
            <p:spPr>
              <a:xfrm>
                <a:off x="554477" y="1359691"/>
                <a:ext cx="290443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PAI DA NOIVA</a:t>
                </a:r>
              </a:p>
              <a:p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MÃE DA NOIVA</a:t>
                </a:r>
                <a:endParaRPr lang="pt-BR" sz="800" b="1" dirty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</p:txBody>
          </p:sp>
          <p:sp>
            <p:nvSpPr>
              <p:cNvPr id="34" name="CaixaDeTexto 33"/>
              <p:cNvSpPr txBox="1"/>
              <p:nvPr/>
            </p:nvSpPr>
            <p:spPr>
              <a:xfrm>
                <a:off x="4269490" y="1363463"/>
                <a:ext cx="203461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r"/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PAI DO NOIVO</a:t>
                </a:r>
              </a:p>
              <a:p>
                <a:pPr algn="r"/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MÃE DO NOIVO</a:t>
                </a:r>
                <a:endParaRPr lang="pt-BR" sz="800" b="1" dirty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</p:txBody>
          </p:sp>
          <p:sp>
            <p:nvSpPr>
              <p:cNvPr id="35" name="CaixaDeTexto 34"/>
              <p:cNvSpPr txBox="1"/>
              <p:nvPr/>
            </p:nvSpPr>
            <p:spPr>
              <a:xfrm>
                <a:off x="562691" y="3700597"/>
                <a:ext cx="57362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pt-BR" sz="8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A REALIZAR-SE NO DIA -- DE ------ DE 20--, ÀS 00:00 HORAS, NA IGREJA -------------. APÓS A CERIMÔNIA, OS NOIVOS RECEPCIONARÃO OS CONVIDADOS -------------------------------------------------------, RUA -----------, BAIRRO --------------, SÃO PAULO.</a:t>
                </a:r>
                <a:endParaRPr lang="pt-BR" sz="800" b="1" dirty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</p:txBody>
          </p:sp>
          <p:sp>
            <p:nvSpPr>
              <p:cNvPr id="36" name="CaixaDeTexto 35"/>
              <p:cNvSpPr txBox="1"/>
              <p:nvPr/>
            </p:nvSpPr>
            <p:spPr>
              <a:xfrm>
                <a:off x="565838" y="2517168"/>
                <a:ext cx="573620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pt-BR" sz="4800" b="1" dirty="0" smtClean="0">
                    <a:ln>
                      <a:solidFill>
                        <a:srgbClr val="7C533D"/>
                      </a:solidFill>
                    </a:ln>
                    <a:solidFill>
                      <a:srgbClr val="7C533D"/>
                    </a:solidFill>
                    <a:latin typeface="Edwardian Script ITC" panose="030303020407070D0804" pitchFamily="66" charset="0"/>
                  </a:rPr>
                  <a:t> </a:t>
                </a:r>
                <a:r>
                  <a:rPr lang="pt-BR" sz="4800" b="1" dirty="0" smtClean="0">
                    <a:ln>
                      <a:solidFill>
                        <a:srgbClr val="E0B4A9"/>
                      </a:solidFill>
                    </a:ln>
                    <a:solidFill>
                      <a:srgbClr val="E0B4A9"/>
                    </a:solidFill>
                    <a:latin typeface="Edwardian Script ITC" panose="030303020407070D0804" pitchFamily="66" charset="0"/>
                  </a:rPr>
                  <a:t>Noiva e Noivo</a:t>
                </a:r>
                <a:endParaRPr lang="pt-BR" sz="4800" b="1" dirty="0">
                  <a:ln>
                    <a:solidFill>
                      <a:srgbClr val="E0B4A9"/>
                    </a:solidFill>
                  </a:ln>
                  <a:solidFill>
                    <a:srgbClr val="E0B4A9"/>
                  </a:solidFill>
                  <a:latin typeface="Edwardian Script ITC" panose="030303020407070D0804" pitchFamily="66" charset="0"/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46150" y="2137017"/>
                <a:ext cx="5736207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pt-BR" sz="7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CONVIDAM PARA O CASAMENTO DE SEUS FILHOS</a:t>
                </a:r>
                <a:endParaRPr lang="pt-BR" sz="700" b="1" dirty="0">
                  <a:ln>
                    <a:solidFill>
                      <a:srgbClr val="5F5F5F"/>
                    </a:solidFill>
                  </a:ln>
                  <a:solidFill>
                    <a:srgbClr val="5F5F5F"/>
                  </a:solidFill>
                  <a:latin typeface="Vrinda" panose="020B0502040204020203" pitchFamily="34" charset="0"/>
                  <a:cs typeface="Vrinda" panose="020B0502040204020203" pitchFamily="34" charset="0"/>
                </a:endParaRPr>
              </a:p>
            </p:txBody>
          </p:sp>
          <p:sp>
            <p:nvSpPr>
              <p:cNvPr id="38" name="CaixaDeTexto 37"/>
              <p:cNvSpPr txBox="1"/>
              <p:nvPr/>
            </p:nvSpPr>
            <p:spPr>
              <a:xfrm>
                <a:off x="572217" y="4641857"/>
                <a:ext cx="285678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r>
                  <a:rPr lang="pt-BR" sz="7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Rua, Nº, Bairro, Cidade  (ENDEREÇO DA NOIVA)</a:t>
                </a:r>
              </a:p>
            </p:txBody>
          </p:sp>
          <p:sp>
            <p:nvSpPr>
              <p:cNvPr id="39" name="CaixaDeTexto 38"/>
              <p:cNvSpPr txBox="1"/>
              <p:nvPr/>
            </p:nvSpPr>
            <p:spPr>
              <a:xfrm>
                <a:off x="3257551" y="4632377"/>
                <a:ext cx="3031360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r"/>
                <a:r>
                  <a:rPr lang="pt-BR" sz="700" b="1" dirty="0" smtClean="0">
                    <a:ln>
                      <a:solidFill>
                        <a:srgbClr val="5F5F5F"/>
                      </a:solidFill>
                    </a:ln>
                    <a:solidFill>
                      <a:srgbClr val="5F5F5F"/>
                    </a:solidFill>
                    <a:latin typeface="Vrinda" panose="020B0502040204020203" pitchFamily="34" charset="0"/>
                    <a:cs typeface="Vrinda" panose="020B0502040204020203" pitchFamily="34" charset="0"/>
                  </a:rPr>
                  <a:t>Rua, 29, Centro, Cidade (ENDEREÇO DO NOIVO)</a:t>
                </a:r>
              </a:p>
            </p:txBody>
          </p:sp>
        </p:grpSp>
      </p:grpSp>
      <p:grpSp>
        <p:nvGrpSpPr>
          <p:cNvPr id="68" name="Grupo 67"/>
          <p:cNvGrpSpPr/>
          <p:nvPr/>
        </p:nvGrpSpPr>
        <p:grpSpPr>
          <a:xfrm>
            <a:off x="3152062" y="1325570"/>
            <a:ext cx="528858" cy="550058"/>
            <a:chOff x="3177937" y="1253939"/>
            <a:chExt cx="528858" cy="550058"/>
          </a:xfrm>
        </p:grpSpPr>
        <p:pic>
          <p:nvPicPr>
            <p:cNvPr id="77" name="Imagem 76"/>
            <p:cNvPicPr>
              <a:picLocks noChangeAspect="1"/>
            </p:cNvPicPr>
            <p:nvPr/>
          </p:nvPicPr>
          <p:blipFill>
            <a:blip r:embed="rId3" cstate="print">
              <a:grayscl/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77937" y="1253939"/>
              <a:ext cx="528858" cy="550058"/>
            </a:xfrm>
            <a:prstGeom prst="rect">
              <a:avLst/>
            </a:prstGeom>
          </p:spPr>
        </p:pic>
        <p:sp>
          <p:nvSpPr>
            <p:cNvPr id="79" name="CaixaDeTexto 78"/>
            <p:cNvSpPr txBox="1"/>
            <p:nvPr/>
          </p:nvSpPr>
          <p:spPr>
            <a:xfrm>
              <a:off x="3219104" y="1388269"/>
              <a:ext cx="4376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pt-BR" sz="1100" b="1" dirty="0" smtClean="0">
                  <a:ln>
                    <a:solidFill>
                      <a:srgbClr val="E0B4A9"/>
                    </a:solidFill>
                  </a:ln>
                  <a:solidFill>
                    <a:srgbClr val="E0B4A9"/>
                  </a:solidFill>
                  <a:latin typeface="Constantia" panose="02030602050306030303" pitchFamily="18" charset="0"/>
                </a:rPr>
                <a:t>NN</a:t>
              </a:r>
              <a:endParaRPr lang="pt-BR" sz="1100" b="1" dirty="0">
                <a:ln>
                  <a:solidFill>
                    <a:srgbClr val="E0B4A9"/>
                  </a:solidFill>
                </a:ln>
                <a:solidFill>
                  <a:srgbClr val="E0B4A9"/>
                </a:solidFill>
                <a:latin typeface="Constantia" panose="02030602050306030303" pitchFamily="18" charset="0"/>
              </a:endParaRPr>
            </a:p>
          </p:txBody>
        </p:sp>
      </p:grpSp>
      <p:grpSp>
        <p:nvGrpSpPr>
          <p:cNvPr id="80" name="Grupo 79"/>
          <p:cNvGrpSpPr/>
          <p:nvPr/>
        </p:nvGrpSpPr>
        <p:grpSpPr>
          <a:xfrm rot="10800000">
            <a:off x="3266137" y="8047517"/>
            <a:ext cx="528858" cy="550058"/>
            <a:chOff x="3177937" y="1253939"/>
            <a:chExt cx="528858" cy="550058"/>
          </a:xfrm>
        </p:grpSpPr>
        <p:pic>
          <p:nvPicPr>
            <p:cNvPr id="81" name="Imagem 80"/>
            <p:cNvPicPr>
              <a:picLocks noChangeAspect="1"/>
            </p:cNvPicPr>
            <p:nvPr/>
          </p:nvPicPr>
          <p:blipFill>
            <a:blip r:embed="rId3" cstate="print">
              <a:grayscl/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177937" y="1253939"/>
              <a:ext cx="528858" cy="550058"/>
            </a:xfrm>
            <a:prstGeom prst="rect">
              <a:avLst/>
            </a:prstGeom>
          </p:spPr>
        </p:pic>
        <p:sp>
          <p:nvSpPr>
            <p:cNvPr id="82" name="CaixaDeTexto 81"/>
            <p:cNvSpPr txBox="1"/>
            <p:nvPr/>
          </p:nvSpPr>
          <p:spPr>
            <a:xfrm>
              <a:off x="3219104" y="1388269"/>
              <a:ext cx="4376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pt-BR" sz="1100" b="1" dirty="0" smtClean="0">
                  <a:ln>
                    <a:solidFill>
                      <a:srgbClr val="E0B4A9"/>
                    </a:solidFill>
                  </a:ln>
                  <a:solidFill>
                    <a:srgbClr val="E0B4A9"/>
                  </a:solidFill>
                  <a:latin typeface="Constantia" panose="02030602050306030303" pitchFamily="18" charset="0"/>
                </a:rPr>
                <a:t>NN</a:t>
              </a:r>
              <a:endParaRPr lang="pt-BR" sz="1100" b="1" dirty="0">
                <a:ln>
                  <a:solidFill>
                    <a:srgbClr val="E0B4A9"/>
                  </a:solidFill>
                </a:ln>
                <a:solidFill>
                  <a:srgbClr val="E0B4A9"/>
                </a:solidFill>
                <a:latin typeface="Constantia" panose="0203060205030603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8050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6869</TotalTime>
  <Words>234</Words>
  <Application>Microsoft Office PowerPoint</Application>
  <PresentationFormat>Papel A4 (210 x 297 mm)</PresentationFormat>
  <Paragraphs>26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Esther</dc:creator>
  <cp:lastModifiedBy>ESTHER</cp:lastModifiedBy>
  <cp:revision>284</cp:revision>
  <cp:lastPrinted>2016-07-01T22:18:36Z</cp:lastPrinted>
  <dcterms:created xsi:type="dcterms:W3CDTF">2015-10-26T20:18:16Z</dcterms:created>
  <dcterms:modified xsi:type="dcterms:W3CDTF">2022-02-05T21:48:13Z</dcterms:modified>
</cp:coreProperties>
</file>